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94660"/>
  </p:normalViewPr>
  <p:slideViewPr>
    <p:cSldViewPr snapToGrid="0">
      <p:cViewPr varScale="1">
        <p:scale>
          <a:sx n="29" d="100"/>
          <a:sy n="29" d="100"/>
        </p:scale>
        <p:origin x="232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D259-F739-4664-8FB8-EE7D037F418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6022-2D91-4E09-9058-EF2C17E9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D259-F739-4664-8FB8-EE7D037F418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6022-2D91-4E09-9058-EF2C17E9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6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D259-F739-4664-8FB8-EE7D037F418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6022-2D91-4E09-9058-EF2C17E9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7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D259-F739-4664-8FB8-EE7D037F418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6022-2D91-4E09-9058-EF2C17E9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D259-F739-4664-8FB8-EE7D037F418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6022-2D91-4E09-9058-EF2C17E9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0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D259-F739-4664-8FB8-EE7D037F418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6022-2D91-4E09-9058-EF2C17E9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7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D259-F739-4664-8FB8-EE7D037F418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6022-2D91-4E09-9058-EF2C17E9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7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D259-F739-4664-8FB8-EE7D037F418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6022-2D91-4E09-9058-EF2C17E9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D259-F739-4664-8FB8-EE7D037F418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6022-2D91-4E09-9058-EF2C17E9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8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D259-F739-4664-8FB8-EE7D037F418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6022-2D91-4E09-9058-EF2C17E9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2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D259-F739-4664-8FB8-EE7D037F418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6022-2D91-4E09-9058-EF2C17E9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5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19D259-F739-4664-8FB8-EE7D037F418B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B46022-2D91-4E09-9058-EF2C17E95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2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808384D-8137-2DDA-D4AD-4C8426DFA8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73"/>
                    </a14:imgEffect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04"/>
            <a:ext cx="32918398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0B9CE9D4-FEFB-B59C-8420-41086E4F0D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53203" y="950056"/>
            <a:ext cx="23418802" cy="9947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sz="5700" b="1" dirty="0">
                <a:solidFill>
                  <a:srgbClr val="434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ttrocento" panose="02020802030000000404" pitchFamily="18" charset="0"/>
              </a:rPr>
              <a:t>This is your Research/Project Title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1EDA27F2-DF52-B1F1-496E-51A1A7BFF9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53873" y="2660969"/>
            <a:ext cx="10417463" cy="1264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 dirty="0">
                <a:solidFill>
                  <a:srgbClr val="434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ttrocento Sans" panose="020B0502050000020003" pitchFamily="34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3700" dirty="0">
                <a:solidFill>
                  <a:srgbClr val="434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ttrocento Sans" panose="020B0502050000020003" pitchFamily="34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EC65A4FA-4B6B-98D7-6A7B-3A3AA1417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54151"/>
            <a:ext cx="7526891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C227A994-7B90-EFD2-61CA-26C5A040C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715" y="5570540"/>
            <a:ext cx="7526891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BBFE7C5D-85CB-D9E8-2395-1C4FB7CBE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8109" y="5570539"/>
            <a:ext cx="7526891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26027D91-DDCE-D6A0-1237-C5C67BC70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588379"/>
            <a:ext cx="7526891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58913C3B-AE63-E588-4B56-FAD96CA5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8109" y="12582032"/>
            <a:ext cx="7526891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96C94971-C8FC-ACD7-4AD1-74894709F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068" y="5570540"/>
            <a:ext cx="7526891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C0A347-508B-2A1A-A2A6-9994205585F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" y="0"/>
            <a:ext cx="32918402" cy="21945598"/>
            <a:chOff x="1828800" y="0"/>
            <a:chExt cx="29260802" cy="2194559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707712B-28DC-1C9E-9688-F531087679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 flipH="1">
              <a:off x="15739806" y="6595805"/>
              <a:ext cx="1438787" cy="29260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3524" dirty="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38070-7B31-7A6B-50B4-0783D98DD63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rot="5400000" flipH="1">
              <a:off x="16459200" y="5622413"/>
              <a:ext cx="0" cy="29260800"/>
            </a:xfrm>
            <a:prstGeom prst="line">
              <a:avLst/>
            </a:prstGeom>
            <a:ln w="2540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324098-AACA-0BC0-AF20-217ED90F7A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 flipH="1">
              <a:off x="16230602" y="-14401800"/>
              <a:ext cx="457199" cy="29260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3524"/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93B9C0E9-BA1C-0604-9547-DD4AD74CBF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2" b="17998"/>
          <a:stretch>
            <a:fillRect/>
          </a:stretch>
        </p:blipFill>
        <p:spPr>
          <a:xfrm>
            <a:off x="1061063" y="1306146"/>
            <a:ext cx="4628535" cy="231272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E10DBD9-E69C-8600-8E90-64BE596D7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51" y="20531446"/>
            <a:ext cx="1414154" cy="14141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1A808EA-0389-7698-85E3-9C45E61C32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463" y="20560984"/>
            <a:ext cx="3870285" cy="1285056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652F32B-DAFB-18CF-CDD4-DB41F6BB42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3399" y="4996591"/>
            <a:ext cx="7526891" cy="6095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Quattrocento" panose="02020802030000000404" pitchFamily="18" charset="0"/>
              </a:rPr>
              <a:t>Abstract</a:t>
            </a:r>
            <a:endParaRPr lang="en-US" b="1" dirty="0">
              <a:solidFill>
                <a:srgbClr val="FFFFFF"/>
              </a:solidFill>
              <a:latin typeface="Quattrocento" panose="02020802030000000404" pitchFamily="18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10EEAC8-77B2-5E0A-6F93-DEEB14E3DF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93689" y="4996591"/>
            <a:ext cx="15696321" cy="6095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Quattrocento" panose="02020802030000000404" pitchFamily="18" charset="0"/>
              </a:rPr>
              <a:t>Methodology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D9602A8-C836-AC88-F941-438F7223C9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858109" y="4996590"/>
            <a:ext cx="7526891" cy="6095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35215">
              <a:defRPr/>
            </a:pPr>
            <a:r>
              <a:rPr lang="en-US" sz="2400" b="1" dirty="0">
                <a:solidFill>
                  <a:srgbClr val="FFFFFF"/>
                </a:solidFill>
                <a:latin typeface="Quattrocento" panose="02020802030000000404" pitchFamily="18" charset="0"/>
              </a:rPr>
              <a:t>Results</a:t>
            </a:r>
          </a:p>
        </p:txBody>
      </p:sp>
      <p:sp>
        <p:nvSpPr>
          <p:cNvPr id="1024" name="Rectangle: Rounded Corners 1023">
            <a:extLst>
              <a:ext uri="{FF2B5EF4-FFF2-40B4-BE49-F238E27FC236}">
                <a16:creationId xmlns:a16="http://schemas.microsoft.com/office/drawing/2014/main" id="{BF698101-EFC8-EE5B-0C27-C38ADF69999E}"/>
              </a:ext>
            </a:extLst>
          </p:cNvPr>
          <p:cNvSpPr/>
          <p:nvPr/>
        </p:nvSpPr>
        <p:spPr>
          <a:xfrm>
            <a:off x="24858109" y="11904669"/>
            <a:ext cx="7526891" cy="6095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35215">
              <a:defRPr/>
            </a:pPr>
            <a:r>
              <a:rPr lang="en-US" sz="2400" b="1" dirty="0">
                <a:solidFill>
                  <a:srgbClr val="FFFFFF"/>
                </a:solidFill>
                <a:latin typeface="Quattrocento" panose="02020802030000000404" pitchFamily="18" charset="0"/>
              </a:rPr>
              <a:t>Conclusion</a:t>
            </a:r>
          </a:p>
        </p:txBody>
      </p:sp>
      <p:sp>
        <p:nvSpPr>
          <p:cNvPr id="1025" name="Rectangle: Rounded Corners 1024">
            <a:extLst>
              <a:ext uri="{FF2B5EF4-FFF2-40B4-BE49-F238E27FC236}">
                <a16:creationId xmlns:a16="http://schemas.microsoft.com/office/drawing/2014/main" id="{55271A63-D2B9-AFE4-037C-94D1501BCF8A}"/>
              </a:ext>
            </a:extLst>
          </p:cNvPr>
          <p:cNvSpPr/>
          <p:nvPr/>
        </p:nvSpPr>
        <p:spPr>
          <a:xfrm>
            <a:off x="533398" y="11904669"/>
            <a:ext cx="7526891" cy="6095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35215">
              <a:defRPr/>
            </a:pPr>
            <a:r>
              <a:rPr lang="en-US" sz="2400" b="1" dirty="0">
                <a:solidFill>
                  <a:srgbClr val="FFFFFF"/>
                </a:solidFill>
                <a:latin typeface="Quattrocento" panose="02020802030000000404" pitchFamily="18" charset="0"/>
              </a:rPr>
              <a:t>Introduction</a:t>
            </a:r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89668CA4-B9C7-76E9-BEF0-8C922C30FEB6}"/>
              </a:ext>
            </a:extLst>
          </p:cNvPr>
          <p:cNvSpPr/>
          <p:nvPr/>
        </p:nvSpPr>
        <p:spPr>
          <a:xfrm>
            <a:off x="25005594" y="1277398"/>
            <a:ext cx="6496962" cy="2557181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University Logo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Align to vertical center 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B4B32C18-BEE5-9099-8659-58CED4B27D9F}"/>
              </a:ext>
            </a:extLst>
          </p:cNvPr>
          <p:cNvSpPr txBox="1"/>
          <p:nvPr/>
        </p:nvSpPr>
        <p:spPr>
          <a:xfrm>
            <a:off x="27228802" y="20711561"/>
            <a:ext cx="59802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© Author</a:t>
            </a:r>
          </a:p>
          <a:p>
            <a:r>
              <a:rPr lang="en-US" sz="3200" dirty="0">
                <a:solidFill>
                  <a:schemeClr val="bg1"/>
                </a:solidFill>
              </a:rPr>
              <a:t>© IEEE SEM Conference 2026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0" name="Text Placeholder 5">
            <a:extLst>
              <a:ext uri="{FF2B5EF4-FFF2-40B4-BE49-F238E27FC236}">
                <a16:creationId xmlns:a16="http://schemas.microsoft.com/office/drawing/2014/main" id="{14F87FFA-6335-9BE2-73B1-B7A6A30E4F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94542" y="4361231"/>
            <a:ext cx="18936123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ttrocento Sans" panose="020B0502050000020003" pitchFamily="34" charset="0"/>
                <a:cs typeface="Arial" pitchFamily="34" charset="0"/>
              </a:rPr>
              <a:t>Submitted to the IEEE AI international conference, Southeastern Michigan Spring 2026</a:t>
            </a:r>
          </a:p>
        </p:txBody>
      </p:sp>
    </p:spTree>
    <p:extLst>
      <p:ext uri="{BB962C8B-B14F-4D97-AF65-F5344CB8AC3E}">
        <p14:creationId xmlns:p14="http://schemas.microsoft.com/office/powerpoint/2010/main" val="88111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115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Quattrocento</vt:lpstr>
      <vt:lpstr>Quattrocento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Raghu Nallapati</dc:creator>
  <cp:lastModifiedBy>Raghu Nallapati</cp:lastModifiedBy>
  <cp:revision>18</cp:revision>
  <dcterms:created xsi:type="dcterms:W3CDTF">2026-01-03T01:59:58Z</dcterms:created>
  <dcterms:modified xsi:type="dcterms:W3CDTF">2026-01-03T03:21:15Z</dcterms:modified>
</cp:coreProperties>
</file>